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États-Unis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Santorini Island (GR),Mallorca (ES),Mykonos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Jean de Monts (FR),Palavas les Flots (FR),Le Barcarès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(FR),Palavas les Flots (FR),Le Barcarès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Zermatt (CH),Chamonix (FR),Saalbach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(FR),Flachau (AT),Garmisch (DE)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Gstaad (CH),Kitzbuhel (AT),Megève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Republique Dominicaine (DO),Barbade (BB),Sainte Lucie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(LC),Barbade (BB),Guadeloupe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(LC),Guadeloupe (GP),Saint Martin (ile d Amérique du nord) (MF)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(FR),London (GB),Roma (IT)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(FR),Dijon (FR),Lille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Madrid (ES),Prague (CZ),Roma (IT)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Republique Dominicaine (DO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États-Unis Barbade (B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États-Unis Sainte Luci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États-Unis Guadeloupe (GP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États-Unis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hebdomadaire États-Unis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49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hebdomadaire États-Unis London (G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41571"/>
          </a:xfrm>
          <a:prstGeom prst="rect">
            <a:avLst/>
          </a:prstGeom>
        </p:spPr>
      </p:pic>
      <p:pic>
        <p:nvPicPr>
          <p:cNvPr id="7" name="Picture 6" descr="Evolution hebdomadaire États-Unis Roma (I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États-Unis Madrid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États-Unis Barcelon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États-Unis Venezia (I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1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Santorini Island (G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États-Unis Mallorc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États-Unis Amalfi (I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États-Unis Mykonos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États-Unis Ni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États-Unis Ibiz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12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Zermatt (CH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États-Unis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États-Unis Courchev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États-Unis Verbier (CH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États-Unis Sankt Anton (A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États-Unis Saalbach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854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